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57" r:id="rId4"/>
    <p:sldId id="258" r:id="rId5"/>
    <p:sldId id="259" r:id="rId6"/>
    <p:sldId id="272" r:id="rId7"/>
    <p:sldId id="273" r:id="rId8"/>
    <p:sldId id="260" r:id="rId9"/>
    <p:sldId id="283" r:id="rId10"/>
    <p:sldId id="282" r:id="rId11"/>
    <p:sldId id="262" r:id="rId12"/>
    <p:sldId id="276" r:id="rId13"/>
    <p:sldId id="267" r:id="rId14"/>
    <p:sldId id="277" r:id="rId15"/>
    <p:sldId id="280" r:id="rId16"/>
    <p:sldId id="28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1" autoAdjust="0"/>
    <p:restoredTop sz="94729" autoAdjust="0"/>
  </p:normalViewPr>
  <p:slideViewPr>
    <p:cSldViewPr>
      <p:cViewPr>
        <p:scale>
          <a:sx n="66" d="100"/>
          <a:sy n="66" d="100"/>
        </p:scale>
        <p:origin x="-294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математике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774114" cy="1752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</a:t>
            </a:r>
          </a:p>
          <a:p>
            <a:r>
              <a:rPr lang="ru-RU" sz="3200" dirty="0" smtClean="0">
                <a:solidFill>
                  <a:schemeClr val="accent2"/>
                </a:solidFill>
              </a:rPr>
              <a:t>и </a:t>
            </a:r>
            <a:r>
              <a:rPr lang="ru-RU" sz="3200" dirty="0">
                <a:solidFill>
                  <a:schemeClr val="accent2"/>
                </a:solidFill>
              </a:rPr>
              <a:t>изменения в сравнении с ОГЭ-2020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Распределение заданий части 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6" cy="21945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/>
                <a:gridCol w="20882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Уравнения и неравенства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Функции и графики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Геометрия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Объект 2"/>
          <p:cNvSpPr txBox="1">
            <a:spLocks/>
          </p:cNvSpPr>
          <p:nvPr/>
        </p:nvSpPr>
        <p:spPr>
          <a:xfrm>
            <a:off x="467544" y="5013176"/>
            <a:ext cx="8229600" cy="125507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109728" lvl="0" algn="just">
              <a:spcBef>
                <a:spcPts val="300"/>
              </a:spcBef>
              <a:buClr>
                <a:schemeClr val="accent3"/>
              </a:buClr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Количество заданий в содержательных разделах части 2 </a:t>
            </a:r>
            <a:r>
              <a:rPr lang="ru-RU" sz="2800" dirty="0"/>
              <a:t>КИМ-2022, </a:t>
            </a:r>
            <a:r>
              <a:rPr lang="ru-RU" sz="2800" dirty="0" smtClean="0"/>
              <a:t>КИМ-2021 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 </a:t>
            </a:r>
            <a:r>
              <a:rPr kumimoji="0" lang="ru-RU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КИМ-2020 не изменилось</a:t>
            </a: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25</a:t>
            </a:r>
            <a:r>
              <a:rPr lang="ru-RU" dirty="0" smtClean="0"/>
              <a:t> заданий</a:t>
            </a:r>
          </a:p>
          <a:p>
            <a:endParaRPr lang="ru-RU" dirty="0" smtClean="0"/>
          </a:p>
          <a:p>
            <a:r>
              <a:rPr lang="ru-RU" dirty="0" smtClean="0"/>
              <a:t>№ 1-6, 8-12, 14-19 – Часть 1. Задания с кратким ответом в виде числа, последовательности цифр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17</a:t>
            </a:r>
          </a:p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/>
              <a:t>№ 7 и 13 – Часть 1. Задания с выбором ответа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2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№ 20-25 – Часть 2. Задания с развернутым ответом</a:t>
            </a:r>
          </a:p>
          <a:p>
            <a:pPr lvl="1">
              <a:buNone/>
            </a:pPr>
            <a:r>
              <a:rPr lang="ru-RU" sz="2800" dirty="0" smtClean="0"/>
              <a:t>Максимальное количество баллов – 12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 smtClean="0"/>
              <a:t>Вычисление и преобразование алгебраических выражений</a:t>
            </a:r>
          </a:p>
          <a:p>
            <a:pPr marL="292608" lvl="1" indent="0">
              <a:buNone/>
            </a:pPr>
            <a:r>
              <a:rPr lang="ru-RU" dirty="0" smtClean="0"/>
              <a:t>Задание объединило №8 и 13 из КИМ-2020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221088"/>
            <a:ext cx="7669760" cy="180020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№14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Применение знаний о последовательностях и прогрессиях в прикладных ситуациях</a:t>
            </a:r>
          </a:p>
          <a:p>
            <a:pPr marL="292608" lvl="1" indent="0" algn="just">
              <a:buNone/>
            </a:pPr>
            <a:r>
              <a:rPr lang="ru-RU" dirty="0" smtClean="0"/>
              <a:t>Задание заменило №12 в КИМ-2020, добавили практическое содержание 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149080"/>
            <a:ext cx="8557211" cy="2088232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КИМ-2022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 КИМ-2020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530436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</a:t>
                      </a:r>
                      <a:r>
                        <a:rPr lang="ru-RU" sz="2400" baseline="0" dirty="0" smtClean="0"/>
                        <a:t> г</a:t>
                      </a:r>
                      <a:r>
                        <a:rPr lang="ru-RU" sz="2400" dirty="0" smtClean="0"/>
                        <a:t>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2020 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КИМ-2022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 КИМ-2020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4391244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</a:t>
                      </a:r>
                      <a:r>
                        <a:rPr lang="ru-RU" sz="2400" baseline="0" dirty="0" smtClean="0"/>
                        <a:t> г</a:t>
                      </a:r>
                      <a:r>
                        <a:rPr lang="ru-RU" sz="2400" dirty="0" smtClean="0"/>
                        <a:t>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2020 г</a:t>
                      </a:r>
                      <a:r>
                        <a:rPr lang="ru-RU" sz="2400" dirty="0" smtClean="0"/>
                        <a:t>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 smtClean="0"/>
              <a:t>Объединили задания 8 и 13 на вычисление и преобразование алгебраических выражений </a:t>
            </a:r>
          </a:p>
          <a:p>
            <a:pPr lvl="0" algn="just"/>
            <a:endParaRPr lang="ru-RU" dirty="0" smtClean="0"/>
          </a:p>
          <a:p>
            <a:pPr lvl="0" algn="just"/>
            <a:r>
              <a:rPr lang="ru-RU" dirty="0" smtClean="0"/>
              <a:t>На одно уменьшилось общее количество заданий</a:t>
            </a:r>
          </a:p>
          <a:p>
            <a:pPr lvl="0" algn="just"/>
            <a:endParaRPr lang="ru-RU" dirty="0" smtClean="0"/>
          </a:p>
          <a:p>
            <a:pPr lvl="0" algn="just"/>
            <a:r>
              <a:rPr lang="ru-RU" dirty="0" smtClean="0"/>
              <a:t>Снизился максимальный первичный балл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 smtClean="0"/>
              <a:t>Заменили задание 12 на работу с последовательностями и прогрессиями. Теперь это задание 14 с практическим содержанием на проверку умения применять знания о последовательностях и прогрессиях в прикладных ситуациях</a:t>
            </a:r>
          </a:p>
          <a:p>
            <a:pPr lvl="0" algn="just"/>
            <a:endParaRPr lang="ru-RU" dirty="0" smtClean="0"/>
          </a:p>
          <a:p>
            <a:pPr algn="just"/>
            <a:r>
              <a:rPr lang="ru-RU" dirty="0" smtClean="0"/>
              <a:t>Поменяли порядок заданий в соответствии с тематикой и сложностью</a:t>
            </a:r>
          </a:p>
          <a:p>
            <a:pPr marL="109728" indent="0" algn="just"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55 минут (235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25 минут (325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Справочные материалы, которые выданы вместе с вариантом КИМ</a:t>
            </a:r>
          </a:p>
          <a:p>
            <a:endParaRPr lang="ru-RU" dirty="0" smtClean="0"/>
          </a:p>
          <a:p>
            <a:r>
              <a:rPr lang="ru-RU" dirty="0" smtClean="0"/>
              <a:t>Линейка</a:t>
            </a:r>
          </a:p>
          <a:p>
            <a:pPr lvl="1">
              <a:buNone/>
            </a:pPr>
            <a:r>
              <a:rPr lang="ru-RU" dirty="0" smtClean="0"/>
              <a:t>Не должна содержать справочную информацию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31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Распределение заданий части 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084533"/>
              </p:ext>
            </p:extLst>
          </p:nvPr>
        </p:nvGraphicFramePr>
        <p:xfrm>
          <a:off x="467544" y="2276872"/>
          <a:ext cx="8136135" cy="38709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</a:t>
                      </a:r>
                      <a:r>
                        <a:rPr lang="ru-RU" sz="2000" dirty="0" smtClean="0"/>
                        <a:t>КИМ-2022</a:t>
                      </a:r>
                      <a:r>
                        <a:rPr lang="ru-RU" sz="2000" baseline="0" dirty="0" smtClean="0"/>
                        <a:t> и </a:t>
                      </a:r>
                      <a:r>
                        <a:rPr lang="ru-RU" sz="2000" dirty="0" smtClean="0"/>
                        <a:t>КИМ-2021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Числа и вычисления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Алгебраические выражения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Уравнения и неравенства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Числовые последовательности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Распределение заданий части 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38709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/>
                <a:gridCol w="2016224"/>
                <a:gridCol w="201545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заданий в КИМ-2022</a:t>
                      </a:r>
                      <a:r>
                        <a:rPr lang="ru-RU" sz="2000" baseline="0" dirty="0" smtClean="0"/>
                        <a:t> и </a:t>
                      </a:r>
                      <a:r>
                        <a:rPr lang="ru-RU" sz="2000" dirty="0" smtClean="0"/>
                        <a:t>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Кол-во заданий в КИМ-2020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Функции и графики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Координаты на прямой и плоскости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Геометрия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Статистика и теория вероятностей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706</TotalTime>
  <Words>435</Words>
  <Application>Microsoft Office PowerPoint</Application>
  <PresentationFormat>Экран (4:3)</PresentationFormat>
  <Paragraphs>145</Paragraphs>
  <Slides>16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ОГЭ-2022  по математике</vt:lpstr>
      <vt:lpstr>Изменения в КИМ ОГЭ-2022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 Распределение заданий части 1</vt:lpstr>
      <vt:lpstr>Содержательные разделы Распределение заданий части 1</vt:lpstr>
      <vt:lpstr>Содержательные разделы Распределение заданий части 2</vt:lpstr>
      <vt:lpstr>Задания</vt:lpstr>
      <vt:lpstr>Задания</vt:lpstr>
      <vt:lpstr>Задание №8</vt:lpstr>
      <vt:lpstr>Задание №14</vt:lpstr>
      <vt:lpstr>Сравнение КИМ-2022 с КИМ-2020</vt:lpstr>
      <vt:lpstr>Сравнение КИМ-2022 с КИМ-2020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114</cp:revision>
  <dcterms:created xsi:type="dcterms:W3CDTF">2020-08-31T10:23:09Z</dcterms:created>
  <dcterms:modified xsi:type="dcterms:W3CDTF">2021-10-18T18:42:39Z</dcterms:modified>
</cp:coreProperties>
</file>