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6" r:id="rId10"/>
    <p:sldId id="262" r:id="rId11"/>
    <p:sldId id="276" r:id="rId12"/>
    <p:sldId id="267" r:id="rId13"/>
    <p:sldId id="292" r:id="rId14"/>
    <p:sldId id="287" r:id="rId15"/>
    <p:sldId id="288" r:id="rId16"/>
    <p:sldId id="291" r:id="rId17"/>
    <p:sldId id="289" r:id="rId18"/>
    <p:sldId id="290" r:id="rId19"/>
    <p:sldId id="293" r:id="rId20"/>
    <p:sldId id="280" r:id="rId21"/>
    <p:sldId id="294" r:id="rId22"/>
    <p:sldId id="29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биологии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003232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29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 – Часть 1. Задание с кратким ответом в виде слова (словосочетания)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</a:t>
            </a:r>
          </a:p>
          <a:p>
            <a:endParaRPr lang="ru-RU" dirty="0" smtClean="0"/>
          </a:p>
          <a:p>
            <a:r>
              <a:rPr lang="ru-RU" dirty="0" smtClean="0"/>
              <a:t>№ 2-17 – Часть 1. Задания с выбором ответа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16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18-24 – Часть 1. Задания с кратким ответом в виде последовательности цифр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15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№ 25-29 – Часть 2. Задания с развернутым ответом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13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Умение соотносить морфологические признаки организма или его отдельных органов с предложенными моделями по заданному алгоритму </a:t>
            </a:r>
          </a:p>
          <a:p>
            <a:pPr marL="292608" lvl="1" indent="0">
              <a:spcBef>
                <a:spcPts val="0"/>
              </a:spcBef>
              <a:buNone/>
            </a:pPr>
            <a:endParaRPr lang="ru-RU" dirty="0" smtClean="0"/>
          </a:p>
          <a:p>
            <a:pPr marL="292608" lvl="1" indent="0">
              <a:spcBef>
                <a:spcPts val="0"/>
              </a:spcBef>
              <a:buNone/>
            </a:pPr>
            <a:r>
              <a:rPr lang="ru-RU" dirty="0" smtClean="0"/>
              <a:t>За основу задания взяли измененную модель задания №26 из КИМ-2020 с расширенным перечнем объектов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b="48676"/>
          <a:stretch>
            <a:fillRect/>
          </a:stretch>
        </p:blipFill>
        <p:spPr bwMode="auto">
          <a:xfrm>
            <a:off x="683568" y="2132856"/>
            <a:ext cx="7600348" cy="367240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50977"/>
          <a:stretch>
            <a:fillRect/>
          </a:stretch>
        </p:blipFill>
        <p:spPr bwMode="auto">
          <a:xfrm>
            <a:off x="1187624" y="2420888"/>
            <a:ext cx="6864983" cy="316835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708920"/>
            <a:ext cx="7360164" cy="208823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6137" y="1916832"/>
            <a:ext cx="5747467" cy="494116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894487"/>
            <a:ext cx="5976664" cy="496351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00808"/>
            <a:ext cx="7303564" cy="431574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Использовать научные методы с целью изучения биологических объектов, явлений и процессов: наблюдение, описание, проведение несложных биологических экспериментов</a:t>
            </a:r>
          </a:p>
          <a:p>
            <a:pPr marL="292608" lvl="1" indent="0" algn="ctr">
              <a:spcBef>
                <a:spcPts val="0"/>
              </a:spcBef>
              <a:buNone/>
            </a:pPr>
            <a:r>
              <a:rPr lang="ru-RU" dirty="0" smtClean="0"/>
              <a:t>Это новое задание в КИМ-2022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49080"/>
            <a:ext cx="7152319" cy="2304256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В первой части количество заданий уменьшилось на два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Во второй части добавили одно новое задание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Уменьшилось общее количество заданий</a:t>
            </a:r>
          </a:p>
          <a:p>
            <a:pPr lvl="0"/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2257342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97662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74122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endParaRPr lang="ru-RU" dirty="0" smtClean="0"/>
          </a:p>
          <a:p>
            <a:r>
              <a:rPr lang="ru-RU" dirty="0" smtClean="0"/>
              <a:t>В части 1 изменена модель задания линии 24 и расширен перечень объектов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 части 2 линия 26 представлена заданиями, которые проверяют исследовательские умения</a:t>
            </a:r>
          </a:p>
          <a:p>
            <a:pPr lvl="0"/>
            <a:endParaRPr lang="ru-RU" dirty="0" smtClean="0"/>
          </a:p>
          <a:p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часа(180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30 минут(270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  <a:p>
            <a:endParaRPr lang="ru-RU" dirty="0" smtClean="0"/>
          </a:p>
          <a:p>
            <a:r>
              <a:rPr lang="ru-RU" dirty="0" smtClean="0"/>
              <a:t>Непрограммируемый калькулятор</a:t>
            </a:r>
          </a:p>
          <a:p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45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610522"/>
              </p:ext>
            </p:extLst>
          </p:nvPr>
        </p:nvGraphicFramePr>
        <p:xfrm>
          <a:off x="467544" y="2276872"/>
          <a:ext cx="8136135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</a:t>
                      </a:r>
                      <a:r>
                        <a:rPr lang="ru-RU" sz="2000" dirty="0" smtClean="0"/>
                        <a:t>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Биология как наука. Методы биологии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r>
                        <a:rPr lang="ru-RU" sz="2400" baseline="0" dirty="0" smtClean="0"/>
                        <a:t> – 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</a:t>
                      </a:r>
                      <a:r>
                        <a:rPr lang="ru-RU" sz="2400" baseline="0" dirty="0" smtClean="0"/>
                        <a:t> – 3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Признаки живых организмов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Система, многообразие и эволюция живой природы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</a:t>
                      </a:r>
                      <a:r>
                        <a:rPr lang="ru-RU" sz="2400" baseline="0" dirty="0" smtClean="0"/>
                        <a:t> – 7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051608"/>
              </p:ext>
            </p:extLst>
          </p:nvPr>
        </p:nvGraphicFramePr>
        <p:xfrm>
          <a:off x="467544" y="2276872"/>
          <a:ext cx="8136135" cy="2956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Организм человека и его здоровье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9 – 10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 smtClean="0"/>
                        <a:t>11 – 12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Взаимосвязи организмов и окружающей среды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780</TotalTime>
  <Words>489</Words>
  <Application>Microsoft Office PowerPoint</Application>
  <PresentationFormat>Экран (4:3)</PresentationFormat>
  <Paragraphs>154</Paragraphs>
  <Slides>22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ОГЭ-2022  по биологии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№24</vt:lpstr>
      <vt:lpstr>Задание №26</vt:lpstr>
      <vt:lpstr>Сравнение КИМ-2022 с КИМ-2020</vt:lpstr>
      <vt:lpstr>Сравнение КИМ-2022 с КИМ-2020</vt:lpstr>
      <vt:lpstr>Сравнение КИМ-2022 с КИМ-2020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154</cp:revision>
  <dcterms:created xsi:type="dcterms:W3CDTF">2020-08-31T10:23:09Z</dcterms:created>
  <dcterms:modified xsi:type="dcterms:W3CDTF">2021-10-18T18:17:30Z</dcterms:modified>
</cp:coreProperties>
</file>